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C6E3E1-58E7-1308-CAA0-F57787FEA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3FC856-24F9-CB51-8553-B3FF075A3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C1F368-C2B3-8AA2-B6F6-40AECD3FD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4C90-3993-EE44-A24B-FEF3A71DA87C}" type="datetimeFigureOut">
              <a:rPr lang="es-ES" smtClean="0"/>
              <a:t>6/2/24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E5AB22-1624-802C-F94B-CB082F1CD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A7118F-90A0-9276-D784-92D78F37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2A76-A65A-A34B-B4CC-E3F9A1D2C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701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87237-783D-CCA3-E1D3-70D83C43A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49C7A2-583D-0DFD-8790-B1642E07A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211724-9411-AADD-06CE-1B427C29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4C90-3993-EE44-A24B-FEF3A71DA87C}" type="datetimeFigureOut">
              <a:rPr lang="es-ES" smtClean="0"/>
              <a:t>6/2/24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5D7938-6AC6-5812-D2A1-E9462EE4E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C9BC78-6386-F1F5-5C9D-D6B9CEA89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2A76-A65A-A34B-B4CC-E3F9A1D2C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64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0D6BC18-042E-C5BF-79A7-C43505193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A05F887-D6D7-27F2-B93B-F2CC57D25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9E8DBB-0B4A-D234-C1F2-7A7E0918A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4C90-3993-EE44-A24B-FEF3A71DA87C}" type="datetimeFigureOut">
              <a:rPr lang="es-ES" smtClean="0"/>
              <a:t>6/2/24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F0CD5-EF08-617A-E5F6-D130757A7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3716B8-5214-4B83-4EC0-A350503E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2A76-A65A-A34B-B4CC-E3F9A1D2C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47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90217-F215-1226-0E8F-D529A57B2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6254BE-D7F2-D256-7676-DEECB04A9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D5FE92-6ADB-F6D0-E868-245B2AEC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4C90-3993-EE44-A24B-FEF3A71DA87C}" type="datetimeFigureOut">
              <a:rPr lang="es-ES" smtClean="0"/>
              <a:t>6/2/24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4A2B36-7D30-CA8C-8D76-6C8D47BF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C677C9-9D7B-DC13-ADD1-BCDE49091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2A76-A65A-A34B-B4CC-E3F9A1D2C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46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AE3214-D558-90A8-109D-4986A473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A20C6C-3D73-37CB-92DE-2E94A39FE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53C884-A831-B929-7E80-142DD229C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4C90-3993-EE44-A24B-FEF3A71DA87C}" type="datetimeFigureOut">
              <a:rPr lang="es-ES" smtClean="0"/>
              <a:t>6/2/24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866B19-0535-5389-C2DF-AB883CB0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9C6B-DB2D-63AE-9E99-359812FC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2A76-A65A-A34B-B4CC-E3F9A1D2C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391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3C0F1-8083-542D-8B45-CA058A11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50F06C-74B8-44AA-C413-99C178ECF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3E001C-0B73-CE0C-CF1F-021B0E5FB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9F6201-0DF4-47E6-BBF9-9A9233C62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4C90-3993-EE44-A24B-FEF3A71DA87C}" type="datetimeFigureOut">
              <a:rPr lang="es-ES" smtClean="0"/>
              <a:t>6/2/24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AC7B8A-CF59-2758-C92D-133EDAB8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B1C409-275D-1161-7D92-316B6365D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2A76-A65A-A34B-B4CC-E3F9A1D2C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27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8A7DC-89BB-812E-4A90-B3E19FAC2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477E91-2D09-C106-6F47-196BBDFEF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B2899D-7CA1-6778-E3EC-6AA502222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B1B718-BBF5-C09C-DC2C-96A308F7B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F66035-C791-C26A-1FC5-E46DD39139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CC64C2B-F920-EC74-55A6-EACEB017E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4C90-3993-EE44-A24B-FEF3A71DA87C}" type="datetimeFigureOut">
              <a:rPr lang="es-ES" smtClean="0"/>
              <a:t>6/2/24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E9EE680-4EE6-00BC-3292-2089B3D4F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BAEC6FC-3D03-5A0E-34A4-BE809EBDF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2A76-A65A-A34B-B4CC-E3F9A1D2C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440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86C19-4AD3-0D45-4DE4-BDFF026A8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826B561-1985-0947-0617-361E9F78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4C90-3993-EE44-A24B-FEF3A71DA87C}" type="datetimeFigureOut">
              <a:rPr lang="es-ES" smtClean="0"/>
              <a:t>6/2/24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370EBF-F131-ABEF-6EE2-ECF591C6D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4E13753-97A9-4CB3-E009-F872F12F7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2A76-A65A-A34B-B4CC-E3F9A1D2C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31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D1E82D-4E6B-D6BC-5F27-5EABD9B0B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4C90-3993-EE44-A24B-FEF3A71DA87C}" type="datetimeFigureOut">
              <a:rPr lang="es-ES" smtClean="0"/>
              <a:t>6/2/24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B5E5F0-952D-E801-2629-BC0AA400F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0A2DFA-64BE-60BB-C369-581E95EB1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2A76-A65A-A34B-B4CC-E3F9A1D2C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14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8595A-A1DB-9578-9B7F-EC5B1B21F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7CD276-08F0-3BEB-2E4E-3E826FEE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401C6F-0E4E-0328-3ABA-83363C7ED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3C6E4D-4B89-1441-B2BD-C1825D82C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4C90-3993-EE44-A24B-FEF3A71DA87C}" type="datetimeFigureOut">
              <a:rPr lang="es-ES" smtClean="0"/>
              <a:t>6/2/24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9EEB9D-5A45-1C71-5EF2-B3E5804A2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82BC45-0DD4-D9CD-E9BD-A7B9D7F6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2A76-A65A-A34B-B4CC-E3F9A1D2C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80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31611-B1E2-2890-DAC8-A90D0640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CCA500-B21E-FBE4-7891-1835CD66D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5D0F3B-8C37-A5EE-05A4-1C90C0785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00535AB-3B3A-896B-F5AA-7BC66E97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4C90-3993-EE44-A24B-FEF3A71DA87C}" type="datetimeFigureOut">
              <a:rPr lang="es-ES" smtClean="0"/>
              <a:t>6/2/24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B21DD2-F171-14A3-DAE6-4F8DDE428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10817B-8BAF-5645-8F67-34A7839BF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32A76-A65A-A34B-B4CC-E3F9A1D2C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31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6DE21B6-00B7-5EF1-94BF-268AE536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728363-419A-97BD-EB7F-A5B69B69A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6F6F09-4610-BA57-EBF2-93B75A174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4C90-3993-EE44-A24B-FEF3A71DA87C}" type="datetimeFigureOut">
              <a:rPr lang="es-ES" smtClean="0"/>
              <a:t>6/2/24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5A277D-AA02-79C5-0C90-2A5718FFB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4A840F-B0EE-181B-9DE6-2D9139455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32A76-A65A-A34B-B4CC-E3F9A1D2C1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65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D51245-12EB-FF6D-4C3D-89E39202BE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511" b="16197"/>
          <a:stretch/>
        </p:blipFill>
        <p:spPr>
          <a:xfrm>
            <a:off x="456817" y="456986"/>
            <a:ext cx="11277600" cy="59436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6470782-B676-7FC6-B33E-996657722B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912" y="3494231"/>
            <a:ext cx="839731" cy="83973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1978B16F-5168-8B5E-CD32-B31209C0F1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013" y="3494230"/>
            <a:ext cx="839731" cy="83973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994DA4D-3096-BA23-3859-1ED3176305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497" y="456771"/>
            <a:ext cx="1162920" cy="116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141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Leonor Ariño</dc:creator>
  <cp:lastModifiedBy>Leonor Ariño</cp:lastModifiedBy>
  <cp:revision>1</cp:revision>
  <dcterms:created xsi:type="dcterms:W3CDTF">2024-02-06T11:44:15Z</dcterms:created>
  <dcterms:modified xsi:type="dcterms:W3CDTF">2024-02-08T07:50:53Z</dcterms:modified>
</cp:coreProperties>
</file>